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62" r:id="rId6"/>
    <p:sldId id="260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5" r:id="rId18"/>
    <p:sldId id="272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E75248-69C0-8744-B9A7-19DE1124DAF0}">
          <p14:sldIdLst>
            <p14:sldId id="256"/>
            <p14:sldId id="258"/>
            <p14:sldId id="259"/>
            <p14:sldId id="261"/>
            <p14:sldId id="262"/>
            <p14:sldId id="260"/>
            <p14:sldId id="257"/>
            <p14:sldId id="263"/>
            <p14:sldId id="264"/>
            <p14:sldId id="265"/>
          </p14:sldIdLst>
        </p14:section>
        <p14:section name="Updated zscoring//Updated mag bins" id="{19259B39-A45D-D648-9239-5BF1635D0316}">
          <p14:sldIdLst>
            <p14:sldId id="266"/>
            <p14:sldId id="267"/>
            <p14:sldId id="268"/>
            <p14:sldId id="269"/>
            <p14:sldId id="270"/>
            <p14:sldId id="271"/>
            <p14:sldId id="275"/>
            <p14:sldId id="272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5"/>
    <p:restoredTop sz="73517"/>
  </p:normalViewPr>
  <p:slideViewPr>
    <p:cSldViewPr snapToGrid="0" snapToObjects="1">
      <p:cViewPr varScale="1">
        <p:scale>
          <a:sx n="86" d="100"/>
          <a:sy n="86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C97A7-4B96-F74D-B473-3DEE07FBC0A0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4B58D-F8DE-2A4C-BEF2-ACB3CCBB1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7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B58D-F8DE-2A4C-BEF2-ACB3CCBB16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9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B58D-F8DE-2A4C-BEF2-ACB3CCBB16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0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B58D-F8DE-2A4C-BEF2-ACB3CCBB16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6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B58D-F8DE-2A4C-BEF2-ACB3CCBB16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2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B58D-F8DE-2A4C-BEF2-ACB3CCBB16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0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64B58D-F8DE-2A4C-BEF2-ACB3CCBB16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6D81-BE72-3B4F-9AA3-AFBE8D03D2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98207-782B-D641-9056-2BAEEA3D0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CF217-5A20-D849-B9F6-BB54C2CC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C8FD3-51DD-4540-8386-B1F7E80B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E2133-6B55-7A44-86BF-FE587A4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4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1FD8-95BA-6D4C-B87C-502E6BF1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8AD44-62AB-634B-B9DD-BE15F824C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010F8-4D69-B444-9C3C-0BC4BA383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4B647-A341-0443-B52A-1A6E15BE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6667C-EB56-4946-A134-96B69E4A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05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7FCAF-CEA1-FA41-827E-ADF5985F8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02268-C411-6748-942D-6FDCBCF3A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8A20-EEA0-1343-9A88-067E714BF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054FF-F555-4141-9AA3-45322D49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B294-410D-7E48-8DA9-87248D84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A3C3-C6E0-DA44-ADCC-336F78B39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59D8C-806E-5041-A4A1-3DB703C9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C5B83-BD50-6342-B131-8C324CE2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AD23-AB8D-024E-AA82-6B1AA06FD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7E1D9-93A9-A041-A4AB-9A0D709F8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813A-3D49-2B49-ADC5-7C880C8BB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900D8-3815-D448-BEA9-18CED56C1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7B0-FE2B-9540-A0A6-D0540F197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E9856-388E-4341-9E59-F7BB9B0C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1CF6D-02E8-E042-85FC-7360FD28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5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4EAD-60B3-5244-8828-A5789E8B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F60D7-0C3C-774D-AF64-F9E7CE251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F143-BB5E-CA41-B808-7CA0C6CAEB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3697A-9A29-8F49-80E0-C40ADEB6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084F8-994E-A240-A873-0625222E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FB3408-0C52-2542-8DF9-22C328579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0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65EB-4838-8646-8FD7-9C0ED9A3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E238F-06C4-F040-BA1D-E8367AD74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B7DDF-531E-3149-BF19-78DB6A97C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02195-7467-AE40-AD9D-B5EB1A4DF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32EDD-8228-5540-9688-2D7DB741E2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0F273-DD93-1044-ABBA-9E5AA0139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4D7BA-3502-CD42-90BA-C1A5B56C8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22F7A2-4809-C547-B1A3-7077DD23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70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7439-5E3A-F84B-8342-917AAFF9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A1694-EFD4-9E47-A3CC-74919198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C0DF-5AEE-4740-B9F4-2EAA9ECC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37210-4CBA-1540-BED5-BB7FC401F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BB4DE-0ED4-AC43-9C24-4CABED4E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276DF8-B326-9344-B9B7-7DB42A42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5A03F-C8DF-B34E-B5CD-B21DBAC4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5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DB014-F70E-AF4F-BBD8-B79EEFE4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F5FE3-E4F2-8847-962A-0F985470E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865D0-D427-ED42-B0CA-83469818B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7C8E9-604E-FD4E-9905-C02A8B308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E3B0A-B2A7-7142-9082-5B5455DE7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F2A46-998B-C241-8A31-9054145E9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7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BFBD-4DF1-3246-BB4E-F0C30F18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989B8-C09A-FA40-AE97-F1A57D6DB5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56877-2480-444E-A941-CD9D0B7C2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D0DCA-DA7A-7C4B-8C23-7A9C78FF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94DD1-AC5B-7746-B0FB-74326124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C93FA-06D4-704F-B51D-F8268119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1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9D838B-0A08-BF4B-ABB5-900681F6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BAB3B-E072-3248-9863-B2942A9A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FEDC-99B0-D847-AB1A-994EAD227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7B5E-B5F5-FA4A-A342-1B2E44A6BF7A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70497-D152-E740-8B73-1BFFC4E7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3599-A992-FA4B-989A-3677890B4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18785-EB62-9D43-A722-99EE7FEED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7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13.tiff"/><Relationship Id="rId7" Type="http://schemas.openxmlformats.org/officeDocument/2006/relationships/image" Target="../media/image30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34.tiff"/><Relationship Id="rId5" Type="http://schemas.openxmlformats.org/officeDocument/2006/relationships/image" Target="../media/image15.tiff"/><Relationship Id="rId10" Type="http://schemas.openxmlformats.org/officeDocument/2006/relationships/image" Target="../media/image33.tiff"/><Relationship Id="rId4" Type="http://schemas.openxmlformats.org/officeDocument/2006/relationships/image" Target="../media/image14.tiff"/><Relationship Id="rId9" Type="http://schemas.openxmlformats.org/officeDocument/2006/relationships/image" Target="../media/image3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10" Type="http://schemas.openxmlformats.org/officeDocument/2006/relationships/image" Target="../media/image43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f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10" Type="http://schemas.openxmlformats.org/officeDocument/2006/relationships/image" Target="../media/image51.tiff"/><Relationship Id="rId4" Type="http://schemas.openxmlformats.org/officeDocument/2006/relationships/image" Target="../media/image45.tiff"/><Relationship Id="rId9" Type="http://schemas.openxmlformats.org/officeDocument/2006/relationships/image" Target="../media/image5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17FA8-4828-7346-B278-0600181656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Homer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CA349-9C5B-5048-BD1C-F9FA5ADEF2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20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6B62-C388-9D4C-B342-4AC042D2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on z-scored 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C0A2-0863-2441-920A-1EC4ECD69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3036" cy="4351338"/>
          </a:xfrm>
        </p:spPr>
        <p:txBody>
          <a:bodyPr/>
          <a:lstStyle/>
          <a:p>
            <a:r>
              <a:rPr lang="en-US" dirty="0"/>
              <a:t>Explain better than shuffling and conditioning, but R2 are terrible </a:t>
            </a:r>
          </a:p>
          <a:p>
            <a:endParaRPr lang="en-US" dirty="0"/>
          </a:p>
          <a:p>
            <a:r>
              <a:rPr lang="en-US" dirty="0"/>
              <a:t>Want to try on non-</a:t>
            </a:r>
            <a:r>
              <a:rPr lang="en-US" dirty="0" err="1"/>
              <a:t>zscored</a:t>
            </a:r>
            <a:r>
              <a:rPr lang="en-US" dirty="0"/>
              <a:t>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753C3-5B2D-1D4B-8C96-18C2A94E2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78" y="1611313"/>
            <a:ext cx="5448558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18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FCA4-F056-7E49-A871-627D20E1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 commands / move, </a:t>
            </a:r>
            <a:r>
              <a:rPr lang="en-US" dirty="0" err="1"/>
              <a:t>min_obs</a:t>
            </a:r>
            <a:r>
              <a:rPr lang="en-US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8947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FCA4-F056-7E49-A871-627D20E1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48"/>
            <a:ext cx="10515600" cy="1325563"/>
          </a:xfrm>
        </p:spPr>
        <p:txBody>
          <a:bodyPr/>
          <a:lstStyle/>
          <a:p>
            <a:r>
              <a:rPr lang="en-US" dirty="0"/>
              <a:t>Example # commands / move, </a:t>
            </a:r>
            <a:r>
              <a:rPr lang="en-US" dirty="0" err="1"/>
              <a:t>min_obs</a:t>
            </a:r>
            <a:r>
              <a:rPr lang="en-US" dirty="0"/>
              <a:t> = 15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4B6DAF9-5863-B841-96C9-DFACA6670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13" y="1402575"/>
            <a:ext cx="2273300" cy="177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62AE62E-73FF-894D-B6EC-EFF3FC530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3" y="3180575"/>
            <a:ext cx="2273300" cy="177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15863A2-31F0-6F40-ABDF-3BC4CB16B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13" y="4958575"/>
            <a:ext cx="2273300" cy="177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99D7952-DF9B-674A-94AF-6C12F3FD0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935" y="1402575"/>
            <a:ext cx="2273300" cy="177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8E998A-5A01-E449-9A21-A0FD5BDC5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795" y="3180575"/>
            <a:ext cx="2209800" cy="177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5234BA5-2EBD-BD49-AE7B-DD1DC54AA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02575"/>
            <a:ext cx="2273300" cy="177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94D816D-2B25-4546-98E6-12ADF41B3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2835" y="3180575"/>
            <a:ext cx="2273300" cy="177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9BDAF53-A7FA-E247-83AD-74023826F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2835" y="4958575"/>
            <a:ext cx="2273300" cy="1778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42972A-CC06-1045-A542-C6D7B0B77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065" y="1383988"/>
            <a:ext cx="2273300" cy="177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82C580F-D92E-D540-9BEF-F10B49A0F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38297" y="3161988"/>
            <a:ext cx="2273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9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2A00-A026-2145-8BC7-FA7744F6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# movements per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54761-BFE4-5047-8E8D-ACA68B8B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15" y="1690688"/>
            <a:ext cx="4283969" cy="4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52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B6F9-C3D3-264B-86F2-CF014390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diffs, w/ </a:t>
            </a:r>
            <a:r>
              <a:rPr lang="en-US" dirty="0" err="1"/>
              <a:t>zscoring</a:t>
            </a:r>
            <a:r>
              <a:rPr lang="en-US" dirty="0"/>
              <a:t>, </a:t>
            </a:r>
            <a:r>
              <a:rPr lang="en-US" dirty="0" err="1"/>
              <a:t>nshuffs</a:t>
            </a:r>
            <a:r>
              <a:rPr lang="en-US" dirty="0"/>
              <a:t>=20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98E28D-7AF1-9A43-BAC1-FEC45AFFC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311" y="1429059"/>
            <a:ext cx="3258152" cy="3258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8899FA-0D39-DA42-804B-C8958CCE8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03" y="1579756"/>
            <a:ext cx="1775522" cy="266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2E87B-DD18-0047-9D2F-B1ADD6A39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722" y="1690688"/>
            <a:ext cx="1556215" cy="2334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E0845-CE2B-CF46-B590-F8755D873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435" y="1429059"/>
            <a:ext cx="3792377" cy="2964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E4D762-0435-8141-B566-3E3614E7AA43}"/>
              </a:ext>
            </a:extLst>
          </p:cNvPr>
          <p:cNvSpPr txBox="1"/>
          <p:nvPr/>
        </p:nvSpPr>
        <p:spPr>
          <a:xfrm>
            <a:off x="6913757" y="3367668"/>
            <a:ext cx="85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396E4-96E3-B641-AFB2-DF39FA94D7A7}"/>
              </a:ext>
            </a:extLst>
          </p:cNvPr>
          <p:cNvSpPr txBox="1"/>
          <p:nvPr/>
        </p:nvSpPr>
        <p:spPr>
          <a:xfrm>
            <a:off x="8710885" y="1027906"/>
            <a:ext cx="274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Frac</a:t>
            </a:r>
            <a:r>
              <a:rPr lang="en-US" dirty="0"/>
              <a:t>. Difference from mean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7F7CB2-71CC-BD46-9AC4-F9744E0CF7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67" y="4167981"/>
            <a:ext cx="1719585" cy="2579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C2175C-A8E8-6848-8391-20E9B094C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0351" y="4140954"/>
            <a:ext cx="1719585" cy="2579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700F74-6C98-A543-83F9-B5233F0C57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9315" y="4243039"/>
            <a:ext cx="2796616" cy="23384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218FC-A228-4344-8DD1-C783BA8FEBE2}"/>
              </a:ext>
            </a:extLst>
          </p:cNvPr>
          <p:cNvSpPr txBox="1"/>
          <p:nvPr/>
        </p:nvSpPr>
        <p:spPr>
          <a:xfrm>
            <a:off x="6714308" y="5457669"/>
            <a:ext cx="85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Z-score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A63BE-773E-404B-A964-3F57ACDCD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7246" y="4525917"/>
            <a:ext cx="2104964" cy="18094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ED2124-8653-3549-A39B-EE2CB8B87CB1}"/>
              </a:ext>
            </a:extLst>
          </p:cNvPr>
          <p:cNvSpPr txBox="1"/>
          <p:nvPr/>
        </p:nvSpPr>
        <p:spPr>
          <a:xfrm>
            <a:off x="9653584" y="6101028"/>
            <a:ext cx="219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Perhaps issue w/ </a:t>
            </a:r>
          </a:p>
          <a:p>
            <a:r>
              <a:rPr lang="en-US" dirty="0"/>
              <a:t>scale by </a:t>
            </a:r>
            <a:r>
              <a:rPr lang="en-US" i="1" dirty="0"/>
              <a:t>N </a:t>
            </a:r>
            <a:r>
              <a:rPr lang="en-US" dirty="0"/>
              <a:t>for small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69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B6F9-C3D3-264B-86F2-CF014390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diffs, NO </a:t>
            </a:r>
            <a:r>
              <a:rPr lang="en-US" dirty="0" err="1"/>
              <a:t>zscoring</a:t>
            </a:r>
            <a:r>
              <a:rPr lang="en-US" dirty="0"/>
              <a:t>, </a:t>
            </a:r>
            <a:r>
              <a:rPr lang="en-US" dirty="0" err="1"/>
              <a:t>nshuffs</a:t>
            </a:r>
            <a:r>
              <a:rPr lang="en-US" dirty="0"/>
              <a:t>=20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396E4-96E3-B641-AFB2-DF39FA94D7A7}"/>
              </a:ext>
            </a:extLst>
          </p:cNvPr>
          <p:cNvSpPr txBox="1"/>
          <p:nvPr/>
        </p:nvSpPr>
        <p:spPr>
          <a:xfrm>
            <a:off x="8701938" y="1160041"/>
            <a:ext cx="2747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Frac</a:t>
            </a:r>
            <a:r>
              <a:rPr lang="en-US" dirty="0"/>
              <a:t>. Difference from mean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564B2-D6FC-AA40-9689-CA47D5A3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05" y="1717715"/>
            <a:ext cx="1437268" cy="21559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C36097-B960-5A45-939B-A5EAB1B1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749" y="1802072"/>
            <a:ext cx="1324792" cy="1987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BFF005-3440-6344-A07F-19A937F4F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103" y="1516477"/>
            <a:ext cx="3133041" cy="25685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EECEFF-4E54-2E4D-A565-98A7B96A3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827" y="1576904"/>
            <a:ext cx="2677834" cy="26778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A2F89F-62E5-B141-AD86-D364A6C50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25" y="4085006"/>
            <a:ext cx="1727200" cy="2590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6E0846-92C5-6043-A501-9E693027A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7973" y="4115878"/>
            <a:ext cx="1686037" cy="25290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0B87FA-C980-794F-BA00-3A651AED83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2389" y="4060571"/>
            <a:ext cx="2910468" cy="23515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91BB3C8-7EE8-2741-83E8-A94730BA44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543" y="4179013"/>
            <a:ext cx="3277781" cy="24967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ED2124-8653-3549-A39B-EE2CB8B87CB1}"/>
              </a:ext>
            </a:extLst>
          </p:cNvPr>
          <p:cNvSpPr txBox="1"/>
          <p:nvPr/>
        </p:nvSpPr>
        <p:spPr>
          <a:xfrm>
            <a:off x="9917114" y="6096732"/>
            <a:ext cx="219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Perhaps issue w/ </a:t>
            </a:r>
          </a:p>
          <a:p>
            <a:r>
              <a:rPr lang="en-US" dirty="0"/>
              <a:t>scale by </a:t>
            </a:r>
            <a:r>
              <a:rPr lang="en-US" i="1" dirty="0"/>
              <a:t>N </a:t>
            </a:r>
            <a:r>
              <a:rPr lang="en-US" dirty="0"/>
              <a:t>for small </a:t>
            </a:r>
            <a:r>
              <a:rPr lang="en-US" i="1" dirty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6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AE6A-6D0E-584F-B742-6AA46A0B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71585" cy="1325563"/>
          </a:xfrm>
        </p:spPr>
        <p:txBody>
          <a:bodyPr/>
          <a:lstStyle/>
          <a:p>
            <a:r>
              <a:rPr lang="en-US" dirty="0"/>
              <a:t>WITH z-scoring and WITH conditioning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F750D-179D-3346-B6FF-A8C1818A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8" y="1690688"/>
            <a:ext cx="5080000" cy="508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57A1BE-2B26-F74E-BD3E-BAFFF96D2073}"/>
              </a:ext>
            </a:extLst>
          </p:cNvPr>
          <p:cNvSpPr/>
          <p:nvPr/>
        </p:nvSpPr>
        <p:spPr>
          <a:xfrm>
            <a:off x="4270917" y="2350507"/>
            <a:ext cx="743744" cy="362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CBACE-28B7-AF43-B1BC-E0233D1A8BAC}"/>
              </a:ext>
            </a:extLst>
          </p:cNvPr>
          <p:cNvSpPr txBox="1"/>
          <p:nvPr/>
        </p:nvSpPr>
        <p:spPr>
          <a:xfrm>
            <a:off x="4270917" y="202641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57BD07-8C91-CC46-A459-7F6C98B7AB0A}"/>
              </a:ext>
            </a:extLst>
          </p:cNvPr>
          <p:cNvSpPr txBox="1">
            <a:spLocks/>
          </p:cNvSpPr>
          <p:nvPr/>
        </p:nvSpPr>
        <p:spPr>
          <a:xfrm>
            <a:off x="6659137" y="365125"/>
            <a:ext cx="49715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WITHOUT z-scoring WITH conditioning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DB6F5-510A-FA4C-ADEE-AD9A2C3BE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868" y="1690688"/>
            <a:ext cx="5080000" cy="5080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989C96-346A-A14D-8C9C-71A3306866B8}"/>
              </a:ext>
            </a:extLst>
          </p:cNvPr>
          <p:cNvSpPr/>
          <p:nvPr/>
        </p:nvSpPr>
        <p:spPr>
          <a:xfrm>
            <a:off x="9350917" y="2350507"/>
            <a:ext cx="743744" cy="362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13A565-05EB-5E43-B09B-3D1C70FAB880}"/>
              </a:ext>
            </a:extLst>
          </p:cNvPr>
          <p:cNvSpPr txBox="1"/>
          <p:nvPr/>
        </p:nvSpPr>
        <p:spPr>
          <a:xfrm>
            <a:off x="9350917" y="202641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Homer</a:t>
            </a:r>
          </a:p>
        </p:txBody>
      </p:sp>
    </p:spTree>
    <p:extLst>
      <p:ext uri="{BB962C8B-B14F-4D97-AF65-F5344CB8AC3E}">
        <p14:creationId xmlns:p14="http://schemas.microsoft.com/office/powerpoint/2010/main" val="584132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763A95A-3BCE-3B42-9A0F-0BEF966F9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709" y="184666"/>
            <a:ext cx="3727682" cy="37276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00C8E5-1F66-D64C-BCF7-13CF2E489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48" y="184666"/>
            <a:ext cx="38100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86604-16E0-8A49-B58F-B1484F160890}"/>
              </a:ext>
            </a:extLst>
          </p:cNvPr>
          <p:cNvSpPr txBox="1"/>
          <p:nvPr/>
        </p:nvSpPr>
        <p:spPr>
          <a:xfrm>
            <a:off x="5780719" y="0"/>
            <a:ext cx="183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pred. activity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2E9DB-BB14-FD4B-BAF9-D448A958AC45}"/>
              </a:ext>
            </a:extLst>
          </p:cNvPr>
          <p:cNvSpPr txBox="1"/>
          <p:nvPr/>
        </p:nvSpPr>
        <p:spPr>
          <a:xfrm>
            <a:off x="9110760" y="54539"/>
            <a:ext cx="209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pred. command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03ED5C-EC35-164E-B0B0-F46C86C2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493" y="3397045"/>
            <a:ext cx="3810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8D9881-8328-1F4B-861C-36B139C6A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048" y="3397045"/>
            <a:ext cx="3810000" cy="3810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9F7DA4-9F8F-C640-A9D1-32C168CB01CB}"/>
              </a:ext>
            </a:extLst>
          </p:cNvPr>
          <p:cNvSpPr txBox="1">
            <a:spLocks/>
          </p:cNvSpPr>
          <p:nvPr/>
        </p:nvSpPr>
        <p:spPr>
          <a:xfrm>
            <a:off x="315928" y="1426884"/>
            <a:ext cx="412223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z-scoring and no conditioning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9B48BE-3D2F-0543-8BC1-1B5B73DF0B49}"/>
              </a:ext>
            </a:extLst>
          </p:cNvPr>
          <p:cNvSpPr txBox="1">
            <a:spLocks/>
          </p:cNvSpPr>
          <p:nvPr/>
        </p:nvSpPr>
        <p:spPr>
          <a:xfrm>
            <a:off x="299111" y="4275292"/>
            <a:ext cx="3857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WITHOUT z-scoring and no conditioning </a:t>
            </a:r>
          </a:p>
        </p:txBody>
      </p:sp>
    </p:spTree>
    <p:extLst>
      <p:ext uri="{BB962C8B-B14F-4D97-AF65-F5344CB8AC3E}">
        <p14:creationId xmlns:p14="http://schemas.microsoft.com/office/powerpoint/2010/main" val="266230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8BAE-ED49-2C43-A850-E156B7BA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z-scoring NO conditioning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9FA022-568D-DB4A-AF7A-33BF990C4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6463" y="1825625"/>
            <a:ext cx="3727682" cy="3727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164BA-6462-1147-9CE7-98578EFF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02" y="1825625"/>
            <a:ext cx="3810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256BA-F522-C644-87C9-268C8E079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784" y="1771205"/>
            <a:ext cx="4595923" cy="2230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E06CD-5164-9B43-A102-F720B2EDBFBD}"/>
              </a:ext>
            </a:extLst>
          </p:cNvPr>
          <p:cNvSpPr txBox="1"/>
          <p:nvPr/>
        </p:nvSpPr>
        <p:spPr>
          <a:xfrm>
            <a:off x="6155473" y="164095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BC30F-0086-2C4D-AA6D-82AE4AB206D2}"/>
              </a:ext>
            </a:extLst>
          </p:cNvPr>
          <p:cNvSpPr txBox="1"/>
          <p:nvPr/>
        </p:nvSpPr>
        <p:spPr>
          <a:xfrm>
            <a:off x="9765259" y="164095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action</a:t>
            </a:r>
          </a:p>
        </p:txBody>
      </p:sp>
    </p:spTree>
    <p:extLst>
      <p:ext uri="{BB962C8B-B14F-4D97-AF65-F5344CB8AC3E}">
        <p14:creationId xmlns:p14="http://schemas.microsoft.com/office/powerpoint/2010/main" val="166578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8BAE-ED49-2C43-A850-E156B7BA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WithOUT</a:t>
            </a:r>
            <a:r>
              <a:rPr lang="en-US" dirty="0"/>
              <a:t> z-scoring NO conditioning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256BA-F522-C644-87C9-268C8E07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784" y="1771205"/>
            <a:ext cx="4595923" cy="2230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E06CD-5164-9B43-A102-F720B2EDBFBD}"/>
              </a:ext>
            </a:extLst>
          </p:cNvPr>
          <p:cNvSpPr txBox="1"/>
          <p:nvPr/>
        </p:nvSpPr>
        <p:spPr>
          <a:xfrm>
            <a:off x="6155473" y="164095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BC30F-0086-2C4D-AA6D-82AE4AB206D2}"/>
              </a:ext>
            </a:extLst>
          </p:cNvPr>
          <p:cNvSpPr txBox="1"/>
          <p:nvPr/>
        </p:nvSpPr>
        <p:spPr>
          <a:xfrm>
            <a:off x="9765259" y="164095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action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328B8B-F86D-BC49-A652-400213803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445" y="2482645"/>
            <a:ext cx="3810000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FF500-DFB1-FE40-99B7-E0F19F65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248264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CCEF-97EB-0B4B-9DE4-8422C2F0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 / OBS interleaved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2D44-5977-184A-8D0B-6D2E59975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145"/>
            <a:ext cx="10515600" cy="4351338"/>
          </a:xfrm>
        </p:spPr>
        <p:txBody>
          <a:bodyPr/>
          <a:lstStyle/>
          <a:p>
            <a:r>
              <a:rPr lang="en-US" dirty="0"/>
              <a:t>Session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B6C84-AC26-2B4F-8F4D-02E6C926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621" y="2025464"/>
            <a:ext cx="3574358" cy="3099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AF1925-D241-BC4C-83BD-2E74F686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765" y="5459683"/>
            <a:ext cx="8585200" cy="55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AD7ED-5820-3248-B96A-596793622DB5}"/>
              </a:ext>
            </a:extLst>
          </p:cNvPr>
          <p:cNvSpPr txBox="1"/>
          <p:nvPr/>
        </p:nvSpPr>
        <p:spPr>
          <a:xfrm>
            <a:off x="1370765" y="5110655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995B-C703-7944-A890-83645CCE1A83}"/>
              </a:ext>
            </a:extLst>
          </p:cNvPr>
          <p:cNvSpPr txBox="1"/>
          <p:nvPr/>
        </p:nvSpPr>
        <p:spPr>
          <a:xfrm>
            <a:off x="1370765" y="2080131"/>
            <a:ext cx="45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2EFE4D-85BB-C14A-8548-4E95A05D8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765" y="6008331"/>
            <a:ext cx="8585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35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348C-49ED-0E4D-8110-37D235B8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– w </a:t>
            </a:r>
            <a:r>
              <a:rPr lang="en-US" dirty="0" err="1"/>
              <a:t>zscoring</a:t>
            </a:r>
            <a:r>
              <a:rPr lang="en-US" dirty="0"/>
              <a:t> (same as without)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E700DA-3C50-424D-A4BB-D039BB1A4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42" y="1780652"/>
            <a:ext cx="3330962" cy="4441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D581B-268A-4448-ACB9-4B1231E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027" y="1776316"/>
            <a:ext cx="3334215" cy="4445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0EBAA-E662-8740-AC3A-F832A1C7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315" y="1776316"/>
            <a:ext cx="3300485" cy="440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7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CCEF-97EB-0B4B-9DE4-8422C2F0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 / OBS interleaved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B2D44-5977-184A-8D0B-6D2E59975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145"/>
            <a:ext cx="10515600" cy="4351338"/>
          </a:xfrm>
        </p:spPr>
        <p:txBody>
          <a:bodyPr/>
          <a:lstStyle/>
          <a:p>
            <a:r>
              <a:rPr lang="en-US" dirty="0"/>
              <a:t>Session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C59D6-CC64-6040-9831-B003459EA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265" y="1405420"/>
            <a:ext cx="3849900" cy="3338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25A97E-C259-2644-8505-B2960FE3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48" y="5110655"/>
            <a:ext cx="11735231" cy="763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C303C-1F90-3C46-8844-8BEF0C1606F4}"/>
              </a:ext>
            </a:extLst>
          </p:cNvPr>
          <p:cNvSpPr txBox="1"/>
          <p:nvPr/>
        </p:nvSpPr>
        <p:spPr>
          <a:xfrm>
            <a:off x="1370765" y="4781993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29C3E-31AB-0144-9CB2-1C0CB7777458}"/>
              </a:ext>
            </a:extLst>
          </p:cNvPr>
          <p:cNvSpPr txBox="1"/>
          <p:nvPr/>
        </p:nvSpPr>
        <p:spPr>
          <a:xfrm>
            <a:off x="1370765" y="2080131"/>
            <a:ext cx="45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322726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2823-CBFB-A143-9B33-F4C61D89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(Gromit for ref):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D0BFC-E1BF-2641-BF3D-BE649B9BC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2101770" cy="226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8AA11-CD42-8C47-86AB-E992299A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17" y="4294287"/>
            <a:ext cx="85852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672B95-509A-7740-AAFC-A9CA941B8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50" y="1825625"/>
            <a:ext cx="2101770" cy="2266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999B7-7379-AF47-9422-34FF243E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794" y="5009455"/>
            <a:ext cx="8585200" cy="64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A5182-1E78-D048-9DD6-ADBA18CBA5D5}"/>
              </a:ext>
            </a:extLst>
          </p:cNvPr>
          <p:cNvSpPr txBox="1"/>
          <p:nvPr/>
        </p:nvSpPr>
        <p:spPr>
          <a:xfrm>
            <a:off x="1469985" y="155100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938CD-790B-7243-AADB-F6AD36D499E5}"/>
              </a:ext>
            </a:extLst>
          </p:cNvPr>
          <p:cNvSpPr txBox="1"/>
          <p:nvPr/>
        </p:nvSpPr>
        <p:spPr>
          <a:xfrm>
            <a:off x="6829986" y="146285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6</a:t>
            </a:r>
          </a:p>
        </p:txBody>
      </p:sp>
    </p:spTree>
    <p:extLst>
      <p:ext uri="{BB962C8B-B14F-4D97-AF65-F5344CB8AC3E}">
        <p14:creationId xmlns:p14="http://schemas.microsoft.com/office/powerpoint/2010/main" val="168556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2823-CBFB-A143-9B33-F4C61D89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Jeev</a:t>
            </a:r>
            <a:r>
              <a:rPr lang="en-US" dirty="0"/>
              <a:t> for ref):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A5182-1E78-D048-9DD6-ADBA18CBA5D5}"/>
              </a:ext>
            </a:extLst>
          </p:cNvPr>
          <p:cNvSpPr txBox="1"/>
          <p:nvPr/>
        </p:nvSpPr>
        <p:spPr>
          <a:xfrm>
            <a:off x="1469985" y="1551008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31C61-8E80-F14D-858B-E1F19E75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5" y="1920339"/>
            <a:ext cx="2029065" cy="2187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C69A76-5DA4-3847-834A-6BC86EEC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93" y="4226818"/>
            <a:ext cx="9334659" cy="7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84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0B1EC-58D5-0A46-9783-0550E0F7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6" y="410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Which commands are used (box=command, color=#movements)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13B13-57C0-5E4A-A26F-BCA1F737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90" y="1366597"/>
            <a:ext cx="2273300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C1620-B912-CA41-8529-DA92A5C67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90" y="3175775"/>
            <a:ext cx="22733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D6C45-B716-0B4C-9976-DCABDFA4D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90" y="4963872"/>
            <a:ext cx="227330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DA148B-6B30-8E4B-A9AD-5D3F7BEDB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388" y="1366597"/>
            <a:ext cx="2273300" cy="17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BD2437-0DAE-F445-9686-B113B536F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0636" y="1260716"/>
            <a:ext cx="2362200" cy="177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10CD7-5D9F-7143-A264-F3D8B2FF1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636" y="3112294"/>
            <a:ext cx="22733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07A17D-A56D-A54B-A162-0054A8053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0636" y="4910842"/>
            <a:ext cx="2273300" cy="177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83A3FF-9664-674A-8E03-733EBD3F26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6446" y="1260716"/>
            <a:ext cx="2273300" cy="177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978C1-8D58-4E43-828C-3063A78C2C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35737" y="3112294"/>
            <a:ext cx="2273300" cy="177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B62DEF-D767-EB4F-B178-62E862C492CF}"/>
              </a:ext>
            </a:extLst>
          </p:cNvPr>
          <p:cNvSpPr txBox="1"/>
          <p:nvPr/>
        </p:nvSpPr>
        <p:spPr>
          <a:xfrm rot="16200000">
            <a:off x="-26841" y="3473620"/>
            <a:ext cx="941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5BF5A-9E60-754A-B14F-7E76B9DCF653}"/>
              </a:ext>
            </a:extLst>
          </p:cNvPr>
          <p:cNvSpPr txBox="1"/>
          <p:nvPr/>
        </p:nvSpPr>
        <p:spPr>
          <a:xfrm>
            <a:off x="5185937" y="6291083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E7A4E5-9807-7A4D-8CDD-26BFC6FB3A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0388" y="3185872"/>
            <a:ext cx="2209800" cy="17780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D0B67B-9305-A44E-9BBC-15AE6FE814FE}"/>
              </a:ext>
            </a:extLst>
          </p:cNvPr>
          <p:cNvCxnSpPr>
            <a:cxnSpLocks/>
          </p:cNvCxnSpPr>
          <p:nvPr/>
        </p:nvCxnSpPr>
        <p:spPr>
          <a:xfrm flipV="1">
            <a:off x="4765964" y="4910843"/>
            <a:ext cx="0" cy="4370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7DE6CE-40E6-E242-AE3E-58758E2054F1}"/>
              </a:ext>
            </a:extLst>
          </p:cNvPr>
          <p:cNvSpPr txBox="1"/>
          <p:nvPr/>
        </p:nvSpPr>
        <p:spPr>
          <a:xfrm>
            <a:off x="3620893" y="5354109"/>
            <a:ext cx="243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drift to go this way</a:t>
            </a:r>
          </a:p>
        </p:txBody>
      </p:sp>
    </p:spTree>
    <p:extLst>
      <p:ext uri="{BB962C8B-B14F-4D97-AF65-F5344CB8AC3E}">
        <p14:creationId xmlns:p14="http://schemas.microsoft.com/office/powerpoint/2010/main" val="420427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3245-F334-4849-B530-B183CEEAD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Movements / used command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564F7-3DBD-8A4D-8FFA-98F2F4A8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802" y="1824250"/>
            <a:ext cx="4263503" cy="4263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0C4037-62E0-1C47-A592-EA6FB57E286F}"/>
              </a:ext>
            </a:extLst>
          </p:cNvPr>
          <p:cNvSpPr/>
          <p:nvPr/>
        </p:nvSpPr>
        <p:spPr>
          <a:xfrm>
            <a:off x="6752982" y="2317055"/>
            <a:ext cx="949125" cy="362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3D2C8-E3F0-DE4C-BA0C-FBE021599C7F}"/>
              </a:ext>
            </a:extLst>
          </p:cNvPr>
          <p:cNvSpPr txBox="1"/>
          <p:nvPr/>
        </p:nvSpPr>
        <p:spPr>
          <a:xfrm>
            <a:off x="6880304" y="199296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Homer</a:t>
            </a:r>
          </a:p>
        </p:txBody>
      </p:sp>
    </p:spTree>
    <p:extLst>
      <p:ext uri="{BB962C8B-B14F-4D97-AF65-F5344CB8AC3E}">
        <p14:creationId xmlns:p14="http://schemas.microsoft.com/office/powerpoint/2010/main" val="40159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62AE-37CD-E144-9AF4-B07AA7C75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Mean diffs;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TODO: figure out scaling to appropriate axes for z-scored </a:t>
            </a:r>
            <a:r>
              <a:rPr lang="en-US" sz="3200" dirty="0" err="1"/>
              <a:t>spks</a:t>
            </a:r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4AAC3-068F-3D4D-8F84-7A1A3A362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46" t="17793" r="13779" b="16987"/>
          <a:stretch/>
        </p:blipFill>
        <p:spPr>
          <a:xfrm>
            <a:off x="561109" y="1979629"/>
            <a:ext cx="2156059" cy="3246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240315-237F-7849-A0E4-974AED2C9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94" t="12627" r="13233" b="6717"/>
          <a:stretch/>
        </p:blipFill>
        <p:spPr>
          <a:xfrm>
            <a:off x="3178377" y="1979629"/>
            <a:ext cx="2059807" cy="3349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1BCD8-D317-9E43-8D31-4730245B1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59" t="22348" b="17885"/>
          <a:stretch/>
        </p:blipFill>
        <p:spPr>
          <a:xfrm>
            <a:off x="5617544" y="1775819"/>
            <a:ext cx="2833437" cy="3757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F9B1C-0326-D241-8E6F-96D09DBD5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6" t="21014" r="12489" b="16971"/>
          <a:stretch/>
        </p:blipFill>
        <p:spPr>
          <a:xfrm>
            <a:off x="8138560" y="1870524"/>
            <a:ext cx="2502569" cy="35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23D5-A5FA-0449-AD80-DE4CBEAA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927" y="686809"/>
            <a:ext cx="10515600" cy="1325563"/>
          </a:xfrm>
        </p:spPr>
        <p:txBody>
          <a:bodyPr/>
          <a:lstStyle/>
          <a:p>
            <a:r>
              <a:rPr lang="en-US" dirty="0"/>
              <a:t>Pairwise correlations b/w diffs for a command and way the command is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F1E29-3C84-4743-B548-9EDA0E3D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72" y="2138795"/>
            <a:ext cx="39116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98F01-E06E-294C-838E-D772B9BF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631" y="2310245"/>
            <a:ext cx="3162300" cy="346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7589C-E7DA-CA4F-9AAD-5A276746FD97}"/>
              </a:ext>
            </a:extLst>
          </p:cNvPr>
          <p:cNvSpPr txBox="1"/>
          <p:nvPr/>
        </p:nvSpPr>
        <p:spPr>
          <a:xfrm>
            <a:off x="7786255" y="256309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0D88F0-44DF-E349-9D07-84049188F1B0}"/>
              </a:ext>
            </a:extLst>
          </p:cNvPr>
          <p:cNvSpPr txBox="1"/>
          <p:nvPr/>
        </p:nvSpPr>
        <p:spPr>
          <a:xfrm>
            <a:off x="8409710" y="2563091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F196B1-35B4-3947-816F-20AA3B533442}"/>
              </a:ext>
            </a:extLst>
          </p:cNvPr>
          <p:cNvSpPr txBox="1"/>
          <p:nvPr/>
        </p:nvSpPr>
        <p:spPr>
          <a:xfrm>
            <a:off x="9239591" y="2563091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69DF1-5D7B-4948-8B58-B57C1DBA2885}"/>
              </a:ext>
            </a:extLst>
          </p:cNvPr>
          <p:cNvSpPr txBox="1"/>
          <p:nvPr/>
        </p:nvSpPr>
        <p:spPr>
          <a:xfrm>
            <a:off x="2977498" y="2193759"/>
            <a:ext cx="201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Frac</a:t>
            </a:r>
            <a:r>
              <a:rPr lang="en-US" dirty="0"/>
              <a:t> sig. commands</a:t>
            </a:r>
          </a:p>
        </p:txBody>
      </p:sp>
    </p:spTree>
    <p:extLst>
      <p:ext uri="{BB962C8B-B14F-4D97-AF65-F5344CB8AC3E}">
        <p14:creationId xmlns:p14="http://schemas.microsoft.com/office/powerpoint/2010/main" val="376295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4716</TotalTime>
  <Words>255</Words>
  <Application>Microsoft Macintosh PowerPoint</Application>
  <PresentationFormat>Widescreen</PresentationFormat>
  <Paragraphs>64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Homer data</vt:lpstr>
      <vt:lpstr>CO / OBS interleaved</vt:lpstr>
      <vt:lpstr>CO / OBS interleaved</vt:lpstr>
      <vt:lpstr>(Gromit for ref): </vt:lpstr>
      <vt:lpstr>(Jeev for ref): </vt:lpstr>
      <vt:lpstr>Which commands are used (box=command, color=#movements) </vt:lpstr>
      <vt:lpstr>Movements / used command</vt:lpstr>
      <vt:lpstr>Mean diffs;   TODO: figure out scaling to appropriate axes for z-scored spks </vt:lpstr>
      <vt:lpstr>Pairwise correlations b/w diffs for a command and way the command is used </vt:lpstr>
      <vt:lpstr>Dynamics on z-scored H data</vt:lpstr>
      <vt:lpstr>Example # commands / move, min_obs = 0</vt:lpstr>
      <vt:lpstr>Example # commands / move, min_obs = 15</vt:lpstr>
      <vt:lpstr># movements per command</vt:lpstr>
      <vt:lpstr>Mean diffs, w/ zscoring, nshuffs=20 </vt:lpstr>
      <vt:lpstr>Mean diffs, NO zscoring, nshuffs=20 </vt:lpstr>
      <vt:lpstr>WITH z-scoring and WITH conditioning </vt:lpstr>
      <vt:lpstr>PowerPoint Presentation</vt:lpstr>
      <vt:lpstr>With z-scoring NO conditioning</vt:lpstr>
      <vt:lpstr>WithOUT z-scoring NO conditioning</vt:lpstr>
      <vt:lpstr>Dynamics – w zscoring (same as without)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Homer data</dc:title>
  <dc:creator>Preeya Khanna</dc:creator>
  <cp:lastModifiedBy>Preeya Khanna</cp:lastModifiedBy>
  <cp:revision>35</cp:revision>
  <dcterms:created xsi:type="dcterms:W3CDTF">2021-03-23T15:48:51Z</dcterms:created>
  <dcterms:modified xsi:type="dcterms:W3CDTF">2021-04-01T15:36:17Z</dcterms:modified>
</cp:coreProperties>
</file>